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6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446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0042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010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888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065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76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9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0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4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6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8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4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4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35 KHÁI QUÁT CHÂU MĨ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MĨ – HÀNH CHÍNH </a:t>
            </a:r>
            <a:r>
              <a:rPr lang="en-US" b="1" dirty="0" err="1" smtClean="0"/>
              <a:t>trang</a:t>
            </a:r>
            <a:r>
              <a:rPr lang="en-US" b="1" dirty="0" smtClean="0"/>
              <a:t> 17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smtClean="0"/>
              <a:t>Cho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châu</a:t>
            </a:r>
            <a:r>
              <a:rPr lang="en-US" b="1" dirty="0" smtClean="0"/>
              <a:t> </a:t>
            </a:r>
            <a:r>
              <a:rPr lang="en-US" b="1" dirty="0" err="1" smtClean="0"/>
              <a:t>Mĩ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  </a:t>
            </a:r>
            <a:r>
              <a:rPr lang="en-US" b="1" dirty="0" err="1" smtClean="0"/>
              <a:t>giáp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r>
              <a:rPr lang="en-US" b="1" dirty="0" err="1" smtClean="0"/>
              <a:t>dương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? </a:t>
            </a:r>
            <a:r>
              <a:rPr lang="en-US" b="1" dirty="0" err="1" smtClean="0"/>
              <a:t>Tại</a:t>
            </a:r>
            <a:r>
              <a:rPr lang="en-US" b="1" dirty="0" smtClean="0"/>
              <a:t> </a:t>
            </a:r>
            <a:r>
              <a:rPr lang="en-US" b="1" dirty="0" err="1" smtClean="0"/>
              <a:t>sao</a:t>
            </a:r>
            <a:r>
              <a:rPr lang="en-US" b="1" dirty="0" smtClean="0"/>
              <a:t> </a:t>
            </a:r>
            <a:r>
              <a:rPr lang="en-US" b="1" dirty="0" err="1" smtClean="0"/>
              <a:t>nói</a:t>
            </a:r>
            <a:r>
              <a:rPr lang="en-US" b="1" dirty="0" smtClean="0"/>
              <a:t> </a:t>
            </a:r>
            <a:r>
              <a:rPr lang="en-US" b="1" dirty="0" err="1" smtClean="0"/>
              <a:t>châu</a:t>
            </a:r>
            <a:r>
              <a:rPr lang="en-US" b="1" dirty="0" smtClean="0"/>
              <a:t> </a:t>
            </a:r>
            <a:r>
              <a:rPr lang="en-US" b="1" dirty="0" err="1" smtClean="0"/>
              <a:t>Mĩ</a:t>
            </a:r>
            <a:r>
              <a:rPr lang="en-US" b="1" dirty="0" smtClean="0"/>
              <a:t> </a:t>
            </a:r>
            <a:r>
              <a:rPr lang="en-US" b="1" dirty="0" err="1" smtClean="0"/>
              <a:t>nằm</a:t>
            </a:r>
            <a:r>
              <a:rPr lang="en-US" b="1" dirty="0" smtClean="0"/>
              <a:t> </a:t>
            </a:r>
            <a:r>
              <a:rPr lang="en-US" b="1" dirty="0" err="1" smtClean="0"/>
              <a:t>hoàn</a:t>
            </a:r>
            <a:r>
              <a:rPr lang="en-US" b="1" dirty="0" smtClean="0"/>
              <a:t> </a:t>
            </a:r>
            <a:r>
              <a:rPr lang="en-US" b="1" dirty="0" err="1" smtClean="0"/>
              <a:t>toàn</a:t>
            </a:r>
            <a:r>
              <a:rPr lang="en-US" b="1" dirty="0" smtClean="0"/>
              <a:t> ở </a:t>
            </a:r>
            <a:r>
              <a:rPr lang="en-US" b="1" dirty="0" err="1" smtClean="0"/>
              <a:t>nửa</a:t>
            </a:r>
            <a:r>
              <a:rPr lang="en-US" b="1" dirty="0" smtClean="0"/>
              <a:t> </a:t>
            </a:r>
            <a:r>
              <a:rPr lang="en-US" b="1" dirty="0" err="1" smtClean="0"/>
              <a:t>cầu</a:t>
            </a:r>
            <a:r>
              <a:rPr lang="en-US" b="1" dirty="0" smtClean="0"/>
              <a:t> </a:t>
            </a:r>
            <a:r>
              <a:rPr lang="en-US" b="1" dirty="0" err="1" smtClean="0"/>
              <a:t>Tây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Cho </a:t>
            </a:r>
            <a:r>
              <a:rPr lang="en-US" b="1" dirty="0" err="1" smtClean="0"/>
              <a:t>biết</a:t>
            </a:r>
            <a:r>
              <a:rPr lang="en-US" b="1" dirty="0" smtClean="0"/>
              <a:t> ý </a:t>
            </a:r>
            <a:r>
              <a:rPr lang="en-US" b="1" dirty="0" err="1" smtClean="0"/>
              <a:t>nghĩa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kênh</a:t>
            </a:r>
            <a:r>
              <a:rPr lang="en-US" b="1" dirty="0" smtClean="0"/>
              <a:t> </a:t>
            </a:r>
            <a:r>
              <a:rPr lang="en-US" b="1" dirty="0" err="1" smtClean="0"/>
              <a:t>đào</a:t>
            </a:r>
            <a:r>
              <a:rPr lang="en-US" b="1" dirty="0" smtClean="0"/>
              <a:t> Panama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380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36 THIÊN NHIÊN BẮC MĨ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BẮC MĨ – ĐỊA LÍ TỰ NHIÊN </a:t>
            </a:r>
            <a:r>
              <a:rPr lang="en-US" b="1" dirty="0" err="1" smtClean="0"/>
              <a:t>trang</a:t>
            </a:r>
            <a:r>
              <a:rPr lang="en-US" b="1" dirty="0" smtClean="0"/>
              <a:t> 15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Xác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bình</a:t>
            </a:r>
            <a:r>
              <a:rPr lang="en-US" b="1" dirty="0" smtClean="0"/>
              <a:t>,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dãy</a:t>
            </a:r>
            <a:r>
              <a:rPr lang="en-US" b="1" dirty="0" smtClean="0"/>
              <a:t> </a:t>
            </a:r>
            <a:r>
              <a:rPr lang="en-US" b="1" dirty="0" err="1" smtClean="0"/>
              <a:t>núi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hệ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Cooc</a:t>
            </a:r>
            <a:r>
              <a:rPr lang="en-US" b="1" dirty="0" smtClean="0"/>
              <a:t>-</a:t>
            </a:r>
            <a:r>
              <a:rPr lang="en-US" b="1" dirty="0" err="1" smtClean="0"/>
              <a:t>đi</a:t>
            </a:r>
            <a:r>
              <a:rPr lang="en-US" b="1" dirty="0" smtClean="0"/>
              <a:t>-e.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trúc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Hệ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Cooc</a:t>
            </a:r>
            <a:r>
              <a:rPr lang="en-US" b="1" dirty="0" smtClean="0"/>
              <a:t>-</a:t>
            </a:r>
            <a:r>
              <a:rPr lang="en-US" b="1" dirty="0" err="1" smtClean="0"/>
              <a:t>đi</a:t>
            </a:r>
            <a:r>
              <a:rPr lang="en-US" b="1" dirty="0" smtClean="0"/>
              <a:t>-e ở </a:t>
            </a:r>
            <a:r>
              <a:rPr lang="en-US" b="1" dirty="0" err="1" smtClean="0"/>
              <a:t>phía</a:t>
            </a:r>
            <a:r>
              <a:rPr lang="en-US" b="1" dirty="0" smtClean="0"/>
              <a:t> </a:t>
            </a:r>
            <a:r>
              <a:rPr lang="en-US" b="1" dirty="0" err="1" smtClean="0"/>
              <a:t>tây</a:t>
            </a:r>
            <a:r>
              <a:rPr lang="en-US" b="1" dirty="0" smtClean="0"/>
              <a:t>.</a:t>
            </a:r>
          </a:p>
          <a:p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đồng</a:t>
            </a:r>
            <a:r>
              <a:rPr lang="en-US" b="1" dirty="0" smtClean="0"/>
              <a:t>  </a:t>
            </a:r>
            <a:r>
              <a:rPr lang="en-US" b="1" dirty="0" err="1" smtClean="0"/>
              <a:t>bằng</a:t>
            </a:r>
            <a:r>
              <a:rPr lang="en-US" b="1" dirty="0" smtClean="0"/>
              <a:t> ở </a:t>
            </a:r>
            <a:r>
              <a:rPr lang="en-US" b="1" dirty="0" err="1" smtClean="0"/>
              <a:t>giữa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 smtClean="0"/>
              <a:t>miền</a:t>
            </a:r>
            <a:r>
              <a:rPr lang="en-US" b="1" dirty="0" smtClean="0"/>
              <a:t> </a:t>
            </a:r>
            <a:r>
              <a:rPr lang="en-US" b="1" dirty="0" err="1" smtClean="0"/>
              <a:t>núi</a:t>
            </a:r>
            <a:r>
              <a:rPr lang="en-US" b="1" dirty="0" smtClean="0"/>
              <a:t> </a:t>
            </a:r>
            <a:r>
              <a:rPr lang="en-US" b="1" dirty="0" err="1" smtClean="0"/>
              <a:t>già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sơn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ở </a:t>
            </a:r>
            <a:r>
              <a:rPr lang="en-US" b="1" dirty="0" err="1"/>
              <a:t>phía</a:t>
            </a:r>
            <a:r>
              <a:rPr lang="en-US" b="1" dirty="0"/>
              <a:t> </a:t>
            </a:r>
            <a:r>
              <a:rPr lang="en-US" b="1" dirty="0" err="1" smtClean="0"/>
              <a:t>đông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357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37 DÂN CƯ BẮC MĨ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BẮC MĨ – MẬT ĐỘ DÂN SỐ VÀ CÁC ĐÔ THỊ LỚN </a:t>
            </a:r>
            <a:r>
              <a:rPr lang="en-US" b="1" dirty="0" err="1" smtClean="0"/>
              <a:t>trang</a:t>
            </a:r>
            <a:r>
              <a:rPr lang="en-US" b="1" dirty="0" smtClean="0"/>
              <a:t> 18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Xác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vùng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mật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dưới</a:t>
            </a:r>
            <a:r>
              <a:rPr lang="en-US" b="1" dirty="0" smtClean="0"/>
              <a:t> 1 </a:t>
            </a:r>
            <a:r>
              <a:rPr lang="en-US" b="1" dirty="0" err="1" smtClean="0"/>
              <a:t>người</a:t>
            </a:r>
            <a:r>
              <a:rPr lang="en-US" b="1" dirty="0" smtClean="0"/>
              <a:t>/km</a:t>
            </a:r>
            <a:r>
              <a:rPr lang="en-US" b="1" baseline="30000" dirty="0" smtClean="0"/>
              <a:t>2</a:t>
            </a:r>
            <a:r>
              <a:rPr lang="en-US" b="1" dirty="0" smtClean="0"/>
              <a:t>; </a:t>
            </a:r>
            <a:r>
              <a:rPr lang="en-US" b="1" dirty="0" err="1" smtClean="0"/>
              <a:t>từ</a:t>
            </a:r>
            <a:r>
              <a:rPr lang="en-US" b="1" dirty="0" smtClean="0"/>
              <a:t> 1 </a:t>
            </a:r>
            <a:r>
              <a:rPr lang="en-US" b="1" dirty="0" err="1" smtClean="0"/>
              <a:t>đến</a:t>
            </a:r>
            <a:r>
              <a:rPr lang="en-US" b="1" dirty="0" smtClean="0"/>
              <a:t> 10 </a:t>
            </a:r>
            <a:r>
              <a:rPr lang="en-US" b="1" dirty="0" err="1" smtClean="0"/>
              <a:t>người</a:t>
            </a:r>
            <a:r>
              <a:rPr lang="en-US" b="1" dirty="0" smtClean="0"/>
              <a:t>/km</a:t>
            </a:r>
            <a:r>
              <a:rPr lang="en-US" b="1" baseline="30000" dirty="0" smtClean="0"/>
              <a:t>2</a:t>
            </a:r>
            <a:r>
              <a:rPr lang="en-US" b="1" dirty="0" smtClean="0"/>
              <a:t>; </a:t>
            </a:r>
            <a:r>
              <a:rPr lang="en-US" b="1" dirty="0" err="1" smtClean="0"/>
              <a:t>từ</a:t>
            </a:r>
            <a:r>
              <a:rPr lang="en-US" b="1" dirty="0" smtClean="0"/>
              <a:t> 10 </a:t>
            </a:r>
            <a:r>
              <a:rPr lang="en-US" b="1" dirty="0" err="1" smtClean="0"/>
              <a:t>đến</a:t>
            </a:r>
            <a:r>
              <a:rPr lang="en-US" b="1" dirty="0" smtClean="0"/>
              <a:t> 50 </a:t>
            </a:r>
            <a:r>
              <a:rPr lang="en-US" b="1" dirty="0" err="1" smtClean="0"/>
              <a:t>người</a:t>
            </a:r>
            <a:r>
              <a:rPr lang="en-US" b="1" dirty="0" smtClean="0"/>
              <a:t>/km</a:t>
            </a:r>
            <a:r>
              <a:rPr lang="en-US" b="1" baseline="30000" dirty="0" smtClean="0"/>
              <a:t>2</a:t>
            </a:r>
            <a:r>
              <a:rPr lang="en-US" b="1" dirty="0" smtClean="0"/>
              <a:t>; </a:t>
            </a:r>
            <a:r>
              <a:rPr lang="en-US" b="1" dirty="0" err="1" smtClean="0"/>
              <a:t>từ</a:t>
            </a:r>
            <a:r>
              <a:rPr lang="en-US" b="1" dirty="0" smtClean="0"/>
              <a:t> 50 – 100 </a:t>
            </a:r>
            <a:r>
              <a:rPr lang="en-US" b="1" dirty="0" err="1" smtClean="0"/>
              <a:t>người</a:t>
            </a:r>
            <a:r>
              <a:rPr lang="en-US" b="1" dirty="0" smtClean="0"/>
              <a:t>/km</a:t>
            </a:r>
            <a:r>
              <a:rPr lang="en-US" b="1" baseline="30000" dirty="0" smtClean="0"/>
              <a:t>2</a:t>
            </a:r>
            <a:r>
              <a:rPr lang="en-US" b="1" dirty="0" smtClean="0"/>
              <a:t>; </a:t>
            </a:r>
            <a:r>
              <a:rPr lang="en-US" b="1" dirty="0" err="1" smtClean="0"/>
              <a:t>trên</a:t>
            </a:r>
            <a:r>
              <a:rPr lang="en-US" b="1" dirty="0" smtClean="0"/>
              <a:t> 100 </a:t>
            </a:r>
            <a:r>
              <a:rPr lang="en-US" b="1" dirty="0" err="1" smtClean="0"/>
              <a:t>người</a:t>
            </a:r>
            <a:r>
              <a:rPr lang="en-US" b="1" dirty="0" smtClean="0"/>
              <a:t>/km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r>
              <a:rPr lang="en-US" b="1" dirty="0" smtClean="0"/>
              <a:t> ở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Mĩ</a:t>
            </a:r>
            <a:r>
              <a:rPr lang="en-US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671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37 DÂN CƯ BẮC MĨ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BẮC MĨ – MẬT ĐỘ DÂN SỐ VÀ CÁC ĐÔ THỊ LỚN </a:t>
            </a:r>
            <a:r>
              <a:rPr lang="en-US" b="1" dirty="0" err="1" smtClean="0"/>
              <a:t>trang</a:t>
            </a:r>
            <a:r>
              <a:rPr lang="en-US" b="1" dirty="0" smtClean="0"/>
              <a:t> 18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r>
              <a:rPr lang="en-US" b="1" dirty="0" smtClean="0"/>
              <a:t> ở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 smtClean="0"/>
              <a:t>Mĩ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</a:t>
            </a:r>
            <a:r>
              <a:rPr lang="en-US" b="1" dirty="0" err="1" smtClean="0"/>
              <a:t>nằm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r>
              <a:rPr lang="en-US" b="1" dirty="0" smtClean="0"/>
              <a:t> </a:t>
            </a:r>
            <a:r>
              <a:rPr lang="en-US" b="1" dirty="0" err="1" smtClean="0"/>
              <a:t>dải</a:t>
            </a:r>
            <a:r>
              <a:rPr lang="en-US" b="1" dirty="0" smtClean="0"/>
              <a:t> </a:t>
            </a:r>
            <a:r>
              <a:rPr lang="en-US" b="1" dirty="0" err="1" smtClean="0"/>
              <a:t>siêu</a:t>
            </a:r>
            <a:r>
              <a:rPr lang="en-US" b="1" dirty="0" smtClean="0"/>
              <a:t> </a:t>
            </a:r>
            <a:r>
              <a:rPr lang="en-US" b="1" dirty="0" err="1" smtClean="0"/>
              <a:t>đô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Bô-xtơn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Oa-sinh-tơn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Si-ca-</a:t>
            </a:r>
            <a:r>
              <a:rPr lang="en-US" b="1" dirty="0" err="1" smtClean="0"/>
              <a:t>gô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Môn</a:t>
            </a:r>
            <a:r>
              <a:rPr lang="en-US" b="1" dirty="0" smtClean="0"/>
              <a:t>-</a:t>
            </a:r>
            <a:r>
              <a:rPr lang="en-US" b="1" dirty="0" err="1" smtClean="0"/>
              <a:t>trê</a:t>
            </a:r>
            <a:r>
              <a:rPr lang="en-US" b="1" dirty="0" smtClean="0"/>
              <a:t>-an</a:t>
            </a:r>
          </a:p>
        </p:txBody>
      </p:sp>
    </p:spTree>
    <p:extLst>
      <p:ext uri="{BB962C8B-B14F-4D97-AF65-F5344CB8AC3E}">
        <p14:creationId xmlns:p14="http://schemas.microsoft.com/office/powerpoint/2010/main" val="173770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29 DÂN CƯ, XÃ HỘI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- MẬT ĐỘ DÂN SỐ VÀ CÁC ĐÔ THỊ LỚN </a:t>
            </a:r>
            <a:r>
              <a:rPr lang="en-US" b="1" dirty="0" err="1" smtClean="0"/>
              <a:t>trang</a:t>
            </a:r>
            <a:r>
              <a:rPr lang="en-US" b="1" dirty="0" smtClean="0"/>
              <a:t> 13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r>
              <a:rPr lang="en-US" b="1" dirty="0" smtClean="0"/>
              <a:t> ở </a:t>
            </a:r>
            <a:r>
              <a:rPr lang="en-US" b="1" dirty="0" err="1" smtClean="0"/>
              <a:t>châu</a:t>
            </a:r>
            <a:r>
              <a:rPr lang="en-US" b="1" dirty="0" smtClean="0"/>
              <a:t> Phi. </a:t>
            </a:r>
            <a:r>
              <a:rPr lang="en-US" b="1" dirty="0" err="1" smtClean="0"/>
              <a:t>Tại</a:t>
            </a:r>
            <a:r>
              <a:rPr lang="en-US" b="1" dirty="0" smtClean="0"/>
              <a:t> </a:t>
            </a:r>
            <a:r>
              <a:rPr lang="en-US" b="1" dirty="0" err="1" smtClean="0"/>
              <a:t>sao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r>
              <a:rPr lang="en-US" b="1" dirty="0" smtClean="0"/>
              <a:t> </a:t>
            </a:r>
            <a:r>
              <a:rPr lang="en-US" b="1" dirty="0" err="1" smtClean="0"/>
              <a:t>châu</a:t>
            </a:r>
            <a:r>
              <a:rPr lang="en-US" b="1" dirty="0" smtClean="0"/>
              <a:t> Phi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đều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ở </a:t>
            </a:r>
            <a:r>
              <a:rPr lang="en-US" b="1" dirty="0" err="1" smtClean="0"/>
              <a:t>châu</a:t>
            </a:r>
            <a:r>
              <a:rPr lang="en-US" b="1" dirty="0" smtClean="0"/>
              <a:t>  Phi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1 </a:t>
            </a:r>
            <a:r>
              <a:rPr lang="en-US" b="1" dirty="0" err="1" smtClean="0"/>
              <a:t>triệu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</a:t>
            </a:r>
            <a:r>
              <a:rPr lang="en-US" b="1" dirty="0" err="1" smtClean="0"/>
              <a:t>này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ở </a:t>
            </a:r>
            <a:r>
              <a:rPr lang="en-US" b="1" dirty="0" err="1" smtClean="0"/>
              <a:t>đâu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2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29 DÂN CƯ, XÃ HỘI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– TỈ LỆ GIA TĂNG TỰ NHIÊN CỦA CÁC NƯỚC CHÂU PHI NĂM 2010 </a:t>
            </a:r>
            <a:r>
              <a:rPr lang="en-US" b="1" dirty="0" err="1" smtClean="0"/>
              <a:t>trang</a:t>
            </a:r>
            <a:r>
              <a:rPr lang="en-US" b="1" dirty="0" smtClean="0"/>
              <a:t> 13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r>
              <a:rPr lang="en-US" b="1" dirty="0" smtClean="0"/>
              <a:t> ở </a:t>
            </a:r>
            <a:r>
              <a:rPr lang="en-US" b="1" dirty="0" err="1" smtClean="0"/>
              <a:t>châu</a:t>
            </a:r>
            <a:r>
              <a:rPr lang="en-US" b="1" dirty="0" smtClean="0"/>
              <a:t> Phi. </a:t>
            </a:r>
            <a:r>
              <a:rPr lang="en-US" b="1" dirty="0" err="1" smtClean="0"/>
              <a:t>Tại</a:t>
            </a:r>
            <a:r>
              <a:rPr lang="en-US" b="1" dirty="0" smtClean="0"/>
              <a:t> </a:t>
            </a:r>
            <a:r>
              <a:rPr lang="en-US" b="1" dirty="0" err="1" smtClean="0"/>
              <a:t>sao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r>
              <a:rPr lang="en-US" b="1" dirty="0" smtClean="0"/>
              <a:t> </a:t>
            </a:r>
            <a:r>
              <a:rPr lang="en-US" b="1" dirty="0" err="1" smtClean="0"/>
              <a:t>châu</a:t>
            </a:r>
            <a:r>
              <a:rPr lang="en-US" b="1" dirty="0" smtClean="0"/>
              <a:t> Phi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đều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ở </a:t>
            </a:r>
            <a:r>
              <a:rPr lang="en-US" b="1" dirty="0" err="1" smtClean="0"/>
              <a:t>châu</a:t>
            </a:r>
            <a:r>
              <a:rPr lang="en-US" b="1" dirty="0" smtClean="0"/>
              <a:t>  Phi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1 </a:t>
            </a:r>
            <a:r>
              <a:rPr lang="en-US" b="1" dirty="0" err="1" smtClean="0"/>
              <a:t>triệu</a:t>
            </a:r>
            <a:r>
              <a:rPr lang="en-US" b="1" dirty="0" smtClean="0"/>
              <a:t> </a:t>
            </a:r>
            <a:r>
              <a:rPr lang="en-US" b="1" dirty="0" err="1" smtClean="0"/>
              <a:t>dân</a:t>
            </a:r>
            <a:r>
              <a:rPr lang="en-US" b="1" dirty="0" smtClean="0"/>
              <a:t>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thành</a:t>
            </a:r>
            <a:r>
              <a:rPr lang="en-US" b="1" dirty="0" smtClean="0"/>
              <a:t> </a:t>
            </a:r>
            <a:r>
              <a:rPr lang="en-US" b="1" dirty="0" err="1" smtClean="0"/>
              <a:t>phố</a:t>
            </a:r>
            <a:r>
              <a:rPr lang="en-US" b="1" dirty="0" smtClean="0"/>
              <a:t> </a:t>
            </a:r>
            <a:r>
              <a:rPr lang="en-US" b="1" dirty="0" err="1" smtClean="0"/>
              <a:t>này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ở </a:t>
            </a:r>
            <a:r>
              <a:rPr lang="en-US" b="1" dirty="0" err="1" smtClean="0"/>
              <a:t>đâu</a:t>
            </a:r>
            <a:r>
              <a:rPr lang="en-US" b="1" dirty="0" smtClean="0"/>
              <a:t>?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mở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rộng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7030A0"/>
                </a:solidFill>
              </a:rPr>
              <a:t>từ</a:t>
            </a:r>
            <a:r>
              <a:rPr lang="en-US" b="1" dirty="0" smtClean="0">
                <a:solidFill>
                  <a:srgbClr val="7030A0"/>
                </a:solidFill>
              </a:rPr>
              <a:t> 1 </a:t>
            </a:r>
            <a:r>
              <a:rPr lang="en-US" b="1" dirty="0" err="1" smtClean="0">
                <a:solidFill>
                  <a:srgbClr val="7030A0"/>
                </a:solidFill>
              </a:rPr>
              <a:t>đến</a:t>
            </a:r>
            <a:r>
              <a:rPr lang="en-US" b="1" dirty="0" smtClean="0">
                <a:solidFill>
                  <a:srgbClr val="7030A0"/>
                </a:solidFill>
              </a:rPr>
              <a:t> 3 </a:t>
            </a:r>
            <a:r>
              <a:rPr lang="en-US" b="1" dirty="0" err="1" smtClean="0">
                <a:solidFill>
                  <a:srgbClr val="7030A0"/>
                </a:solidFill>
              </a:rPr>
              <a:t>triệu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dân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từ</a:t>
            </a:r>
            <a:r>
              <a:rPr lang="en-US" b="1" dirty="0" smtClean="0">
                <a:solidFill>
                  <a:srgbClr val="7030A0"/>
                </a:solidFill>
              </a:rPr>
              <a:t> 3 </a:t>
            </a:r>
            <a:r>
              <a:rPr lang="en-US" b="1" dirty="0" err="1" smtClean="0">
                <a:solidFill>
                  <a:srgbClr val="7030A0"/>
                </a:solidFill>
              </a:rPr>
              <a:t>đến</a:t>
            </a:r>
            <a:r>
              <a:rPr lang="en-US" b="1" dirty="0" smtClean="0">
                <a:solidFill>
                  <a:srgbClr val="7030A0"/>
                </a:solidFill>
              </a:rPr>
              <a:t> 5 </a:t>
            </a:r>
            <a:r>
              <a:rPr lang="en-US" b="1" dirty="0" err="1" smtClean="0">
                <a:solidFill>
                  <a:srgbClr val="7030A0"/>
                </a:solidFill>
              </a:rPr>
              <a:t>triệu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dân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từ</a:t>
            </a:r>
            <a:r>
              <a:rPr lang="en-US" b="1" dirty="0" smtClean="0">
                <a:solidFill>
                  <a:srgbClr val="7030A0"/>
                </a:solidFill>
              </a:rPr>
              <a:t> 5 </a:t>
            </a:r>
            <a:r>
              <a:rPr lang="en-US" b="1" dirty="0" err="1" smtClean="0">
                <a:solidFill>
                  <a:srgbClr val="7030A0"/>
                </a:solidFill>
              </a:rPr>
              <a:t>đến</a:t>
            </a:r>
            <a:r>
              <a:rPr lang="en-US" b="1" dirty="0" smtClean="0">
                <a:solidFill>
                  <a:srgbClr val="7030A0"/>
                </a:solidFill>
              </a:rPr>
              <a:t> 8 </a:t>
            </a:r>
            <a:r>
              <a:rPr lang="en-US" b="1" dirty="0" err="1" smtClean="0">
                <a:solidFill>
                  <a:srgbClr val="7030A0"/>
                </a:solidFill>
              </a:rPr>
              <a:t>triệu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dân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trên</a:t>
            </a:r>
            <a:r>
              <a:rPr lang="en-US" b="1" dirty="0" smtClean="0">
                <a:solidFill>
                  <a:srgbClr val="7030A0"/>
                </a:solidFill>
              </a:rPr>
              <a:t> 8 </a:t>
            </a:r>
            <a:r>
              <a:rPr lang="en-US" b="1" dirty="0" err="1" smtClean="0">
                <a:solidFill>
                  <a:srgbClr val="7030A0"/>
                </a:solidFill>
              </a:rPr>
              <a:t>triệu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dân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1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30 KINH TẾ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– ĐỊA LÍ KINH TẾ </a:t>
            </a:r>
            <a:r>
              <a:rPr lang="en-US" b="1" dirty="0" err="1" smtClean="0"/>
              <a:t>trang</a:t>
            </a:r>
            <a:r>
              <a:rPr lang="en-US" b="1" dirty="0" smtClean="0"/>
              <a:t> 14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ở </a:t>
            </a:r>
            <a:r>
              <a:rPr lang="en-US" b="1" dirty="0" err="1" smtClean="0"/>
              <a:t>châu</a:t>
            </a:r>
            <a:r>
              <a:rPr lang="en-US" b="1" dirty="0" smtClean="0"/>
              <a:t> Phi.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ngành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khai</a:t>
            </a:r>
            <a:r>
              <a:rPr lang="en-US" b="1" dirty="0" smtClean="0"/>
              <a:t> </a:t>
            </a:r>
            <a:r>
              <a:rPr lang="en-US" b="1" dirty="0" err="1" smtClean="0"/>
              <a:t>thác</a:t>
            </a:r>
            <a:r>
              <a:rPr lang="en-US" b="1" dirty="0" smtClean="0"/>
              <a:t> </a:t>
            </a:r>
            <a:r>
              <a:rPr lang="en-US" b="1" dirty="0" err="1" smtClean="0"/>
              <a:t>khoáng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,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kim</a:t>
            </a:r>
            <a:r>
              <a:rPr lang="en-US" b="1" dirty="0" smtClean="0"/>
              <a:t> </a:t>
            </a:r>
            <a:r>
              <a:rPr lang="en-US" b="1" dirty="0" err="1" smtClean="0"/>
              <a:t>màu</a:t>
            </a:r>
            <a:r>
              <a:rPr lang="en-US" b="1" dirty="0" smtClean="0"/>
              <a:t>, </a:t>
            </a:r>
            <a:r>
              <a:rPr lang="en-US" b="1" dirty="0" err="1" smtClean="0"/>
              <a:t>cơ</a:t>
            </a:r>
            <a:r>
              <a:rPr lang="en-US" b="1" dirty="0" smtClean="0"/>
              <a:t> </a:t>
            </a:r>
            <a:r>
              <a:rPr lang="en-US" b="1" dirty="0" err="1" smtClean="0"/>
              <a:t>khí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hoá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chất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/>
              <a:t>lọc</a:t>
            </a:r>
            <a:r>
              <a:rPr lang="en-US" b="1" dirty="0" smtClean="0"/>
              <a:t> </a:t>
            </a:r>
            <a:r>
              <a:rPr lang="en-US" b="1" dirty="0" err="1" smtClean="0"/>
              <a:t>dầu</a:t>
            </a:r>
            <a:r>
              <a:rPr lang="en-US" b="1" dirty="0" smtClean="0"/>
              <a:t> ở </a:t>
            </a:r>
            <a:r>
              <a:rPr lang="en-US" b="1" dirty="0" err="1" smtClean="0"/>
              <a:t>châu</a:t>
            </a:r>
            <a:r>
              <a:rPr lang="en-US" b="1" dirty="0" smtClean="0"/>
              <a:t> Phi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28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31 KINH TẾ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– ĐỊA LÍ KINH TẾ </a:t>
            </a:r>
            <a:r>
              <a:rPr lang="en-US" b="1" dirty="0" err="1" smtClean="0"/>
              <a:t>trang</a:t>
            </a:r>
            <a:r>
              <a:rPr lang="en-US" b="1" dirty="0" smtClean="0"/>
              <a:t> 14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Chứng</a:t>
            </a:r>
            <a:r>
              <a:rPr lang="en-US" b="1" dirty="0" smtClean="0"/>
              <a:t> minh </a:t>
            </a:r>
            <a:r>
              <a:rPr lang="en-US" b="1" dirty="0" err="1" smtClean="0"/>
              <a:t>rằng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tuyến</a:t>
            </a:r>
            <a:r>
              <a:rPr lang="en-US" b="1" dirty="0" smtClean="0"/>
              <a:t> </a:t>
            </a:r>
            <a:r>
              <a:rPr lang="en-US" b="1" dirty="0" err="1" smtClean="0"/>
              <a:t>đường</a:t>
            </a:r>
            <a:r>
              <a:rPr lang="en-US" b="1" dirty="0" smtClean="0"/>
              <a:t> </a:t>
            </a:r>
            <a:r>
              <a:rPr lang="en-US" b="1" dirty="0" err="1" smtClean="0"/>
              <a:t>sắt</a:t>
            </a:r>
            <a:r>
              <a:rPr lang="en-US" b="1" dirty="0" smtClean="0"/>
              <a:t> </a:t>
            </a:r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trọng</a:t>
            </a:r>
            <a:r>
              <a:rPr lang="en-US" b="1" dirty="0" smtClean="0"/>
              <a:t> ở </a:t>
            </a:r>
            <a:r>
              <a:rPr lang="en-US" b="1" dirty="0" err="1" smtClean="0"/>
              <a:t>châu</a:t>
            </a:r>
            <a:r>
              <a:rPr lang="en-US" b="1" dirty="0" smtClean="0"/>
              <a:t> Phi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</a:t>
            </a:r>
            <a:r>
              <a:rPr lang="en-US" b="1" dirty="0" err="1" smtClean="0"/>
              <a:t>phục</a:t>
            </a:r>
            <a:r>
              <a:rPr lang="en-US" b="1" dirty="0" smtClean="0"/>
              <a:t> </a:t>
            </a:r>
            <a:r>
              <a:rPr lang="en-US" b="1" dirty="0" err="1" smtClean="0"/>
              <a:t>vụ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hoạt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xuất</a:t>
            </a:r>
            <a:r>
              <a:rPr lang="en-US" b="1" dirty="0" smtClean="0"/>
              <a:t> </a:t>
            </a:r>
            <a:r>
              <a:rPr lang="en-US" b="1" dirty="0" err="1" smtClean="0"/>
              <a:t>khẩu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24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32 CÁC KHU VỰC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– ĐỊA LÍ KINH TẾ </a:t>
            </a:r>
            <a:r>
              <a:rPr lang="en-US" b="1" dirty="0" err="1" smtClean="0"/>
              <a:t>trang</a:t>
            </a:r>
            <a:r>
              <a:rPr lang="en-US" b="1" dirty="0" smtClean="0"/>
              <a:t> 14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Xác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Phi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khoáng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Phi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Phi.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ở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Phi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 </a:t>
            </a:r>
            <a:r>
              <a:rPr lang="en-US" b="1" dirty="0" err="1" smtClean="0"/>
              <a:t>ngành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ở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514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32 CÁC KHU VỰC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– ĐỊA LÍ KINH TẾ </a:t>
            </a:r>
            <a:r>
              <a:rPr lang="en-US" b="1" dirty="0" err="1" smtClean="0"/>
              <a:t>trang</a:t>
            </a:r>
            <a:r>
              <a:rPr lang="en-US" b="1" dirty="0" smtClean="0"/>
              <a:t> 14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Xác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Phi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khoáng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Phi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Phi.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ở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Phi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 </a:t>
            </a:r>
            <a:r>
              <a:rPr lang="en-US" b="1" dirty="0" err="1" smtClean="0"/>
              <a:t>ngành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ở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83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33 CÁC KHU VỰC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– ĐỊA LÍ KINH TẾ </a:t>
            </a:r>
            <a:r>
              <a:rPr lang="en-US" b="1" dirty="0" err="1" smtClean="0"/>
              <a:t>trang</a:t>
            </a:r>
            <a:r>
              <a:rPr lang="en-US" b="1" dirty="0" smtClean="0"/>
              <a:t> 14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err="1" smtClean="0"/>
              <a:t>Xác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Nam Phi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phân</a:t>
            </a:r>
            <a:r>
              <a:rPr lang="en-US" b="1" dirty="0" smtClean="0"/>
              <a:t> </a:t>
            </a:r>
            <a:r>
              <a:rPr lang="en-US" b="1" dirty="0" err="1" smtClean="0"/>
              <a:t>bố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khoáng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Nam Phi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chủ</a:t>
            </a:r>
            <a:r>
              <a:rPr lang="en-US" b="1" dirty="0" smtClean="0"/>
              <a:t> </a:t>
            </a:r>
            <a:r>
              <a:rPr lang="en-US" b="1" dirty="0" err="1" smtClean="0"/>
              <a:t>yếu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Nam Phi.</a:t>
            </a:r>
          </a:p>
          <a:p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ở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ở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Nam Phi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 </a:t>
            </a:r>
            <a:r>
              <a:rPr lang="en-US" b="1" dirty="0" err="1" smtClean="0"/>
              <a:t>ngành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 ở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tâm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094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Bài</a:t>
            </a:r>
            <a:r>
              <a:rPr lang="en-US" b="1" dirty="0" smtClean="0"/>
              <a:t> 34 THỰC HÀNH SO SÁNH NỀN KINH TẾ CỦA BA KHU VỰC CHÂU PHI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err="1" smtClean="0"/>
              <a:t>sát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CHÂU PHI – ĐỊA LÍ KINH TẾ </a:t>
            </a:r>
            <a:r>
              <a:rPr lang="en-US" b="1" dirty="0" err="1" smtClean="0"/>
              <a:t>trang</a:t>
            </a:r>
            <a:r>
              <a:rPr lang="en-US" b="1" dirty="0" smtClean="0"/>
              <a:t> 14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r>
              <a:rPr lang="en-US" b="1" dirty="0" smtClean="0"/>
              <a:t>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lí</a:t>
            </a:r>
            <a:r>
              <a:rPr lang="en-US" b="1" dirty="0" smtClean="0"/>
              <a:t> 7</a:t>
            </a:r>
          </a:p>
          <a:p>
            <a:r>
              <a:rPr lang="en-US" b="1" dirty="0" smtClean="0"/>
              <a:t>So </a:t>
            </a:r>
            <a:r>
              <a:rPr lang="en-US" b="1" dirty="0" err="1" smtClean="0"/>
              <a:t>sánh</a:t>
            </a:r>
            <a:r>
              <a:rPr lang="en-US" b="1" dirty="0" smtClean="0"/>
              <a:t>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điểm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ba</a:t>
            </a:r>
            <a:r>
              <a:rPr lang="en-US" b="1" dirty="0" smtClean="0"/>
              <a:t> </a:t>
            </a:r>
            <a:r>
              <a:rPr lang="en-US" b="1" dirty="0" err="1" smtClean="0"/>
              <a:t>khu</a:t>
            </a:r>
            <a:r>
              <a:rPr lang="en-US" b="1" dirty="0" smtClean="0"/>
              <a:t> </a:t>
            </a:r>
            <a:r>
              <a:rPr lang="en-US" b="1" dirty="0" err="1" smtClean="0"/>
              <a:t>vực</a:t>
            </a:r>
            <a:r>
              <a:rPr lang="en-US" b="1" dirty="0" smtClean="0"/>
              <a:t> </a:t>
            </a:r>
            <a:r>
              <a:rPr lang="en-US" b="1" dirty="0" err="1" smtClean="0"/>
              <a:t>châu</a:t>
            </a:r>
            <a:r>
              <a:rPr lang="en-US" b="1" dirty="0" smtClean="0"/>
              <a:t> Phi.</a:t>
            </a:r>
          </a:p>
          <a:p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nông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endParaRPr lang="en-US" b="1" dirty="0" smtClean="0"/>
          </a:p>
          <a:p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nghiệp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0472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684</TotalTime>
  <Words>922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PowerPoint Presentation</vt:lpstr>
      <vt:lpstr>Bài 29 DÂN CƯ, XÃ HỘI CHÂU PHI</vt:lpstr>
      <vt:lpstr>Bài 29 DÂN CƯ, XÃ HỘI CHÂU PHI</vt:lpstr>
      <vt:lpstr>Bài 30 KINH TẾ CHÂU PHI</vt:lpstr>
      <vt:lpstr>Bài 31 KINH TẾ CHÂU PHI</vt:lpstr>
      <vt:lpstr>Bài 32 CÁC KHU VỰC CHÂU PHI</vt:lpstr>
      <vt:lpstr>Bài 32 CÁC KHU VỰC CHÂU PHI</vt:lpstr>
      <vt:lpstr>Bài 33 CÁC KHU VỰC CHÂU PHI</vt:lpstr>
      <vt:lpstr>Bài 34 THỰC HÀNH SO SÁNH NỀN KINH TẾ CỦA BA KHU VỰC CHÂU PHI</vt:lpstr>
      <vt:lpstr>Bài 35 KHÁI QUÁT CHÂU MĨ</vt:lpstr>
      <vt:lpstr>Bài 36 THIÊN NHIÊN BẮC MĨ</vt:lpstr>
      <vt:lpstr>Bài 37 DÂN CƯ BẮC MĨ</vt:lpstr>
      <vt:lpstr>Bài 37 DÂN CƯ BẮC MĨ</vt:lpstr>
    </vt:vector>
  </TitlesOfParts>
  <Company>Tien Ich May Tinh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Le Tien Duat</cp:lastModifiedBy>
  <cp:revision>11</cp:revision>
  <dcterms:created xsi:type="dcterms:W3CDTF">2017-11-06T13:42:01Z</dcterms:created>
  <dcterms:modified xsi:type="dcterms:W3CDTF">2017-11-07T01:06:11Z</dcterms:modified>
</cp:coreProperties>
</file>